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15"/>
  </p:notesMasterIdLst>
  <p:sldIdLst>
    <p:sldId id="256" r:id="rId2"/>
    <p:sldId id="257" r:id="rId3"/>
    <p:sldId id="325" r:id="rId4"/>
    <p:sldId id="330" r:id="rId5"/>
    <p:sldId id="326" r:id="rId6"/>
    <p:sldId id="327" r:id="rId7"/>
    <p:sldId id="331" r:id="rId8"/>
    <p:sldId id="328" r:id="rId9"/>
    <p:sldId id="334" r:id="rId10"/>
    <p:sldId id="332" r:id="rId11"/>
    <p:sldId id="333" r:id="rId12"/>
    <p:sldId id="329" r:id="rId13"/>
    <p:sldId id="32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2565347A-0560-4C50-A215-9A9A9D52194A}">
          <p14:sldIdLst>
            <p14:sldId id="256"/>
          </p14:sldIdLst>
        </p14:section>
        <p14:section name="演講大綱" id="{D28B3647-8587-4F61-B7C8-D863B850E439}">
          <p14:sldIdLst>
            <p14:sldId id="257"/>
            <p14:sldId id="325"/>
            <p14:sldId id="330"/>
            <p14:sldId id="326"/>
            <p14:sldId id="327"/>
            <p14:sldId id="331"/>
            <p14:sldId id="328"/>
            <p14:sldId id="334"/>
            <p14:sldId id="332"/>
            <p14:sldId id="333"/>
            <p14:sldId id="329"/>
            <p14:sldId id="3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7222"/>
    <a:srgbClr val="0066A1"/>
    <a:srgbClr val="CC0033"/>
    <a:srgbClr val="6B1F73"/>
    <a:srgbClr val="69BE28"/>
    <a:srgbClr val="CC9933"/>
    <a:srgbClr val="FDC82F"/>
    <a:srgbClr val="008542"/>
    <a:srgbClr val="009FDA"/>
    <a:srgbClr val="0B51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4936" autoAdjust="0"/>
  </p:normalViewPr>
  <p:slideViewPr>
    <p:cSldViewPr snapToGrid="0" snapToObjects="1">
      <p:cViewPr varScale="1">
        <p:scale>
          <a:sx n="110" d="100"/>
          <a:sy n="110" d="100"/>
        </p:scale>
        <p:origin x="168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93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28D45-CD78-E946-97C3-593DC615547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362D4-5DD5-1441-A093-8EF5773AF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8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362D4-5DD5-1441-A093-8EF5773AF7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970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362D4-5DD5-1441-A093-8EF5773AF7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03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362D4-5DD5-1441-A093-8EF5773AF7C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436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0.emf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0.emf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110E-F7A5-4DEE-81BF-C124F59758A6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88540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110E-F7A5-4DEE-81BF-C124F59758A6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5266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110E-F7A5-4DEE-81BF-C124F59758A6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37043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Title Slide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50" y="0"/>
            <a:ext cx="916775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6717"/>
            <a:ext cx="9144000" cy="13017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8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84" y="6038603"/>
            <a:ext cx="1629925" cy="829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37527"/>
            <a:ext cx="7772400" cy="697310"/>
          </a:xfrm>
        </p:spPr>
        <p:txBody>
          <a:bodyPr anchor="b">
            <a:normAutofit/>
          </a:bodyPr>
          <a:lstStyle>
            <a:lvl1pPr algn="l">
              <a:defRPr sz="4400" i="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426913"/>
            <a:ext cx="7772400" cy="1275747"/>
          </a:xfrm>
        </p:spPr>
        <p:txBody>
          <a:bodyPr>
            <a:normAutofit/>
          </a:bodyPr>
          <a:lstStyle>
            <a:lvl1pPr marL="0" indent="0" algn="l">
              <a:buNone/>
              <a:defRPr sz="28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" y="857555"/>
            <a:ext cx="1456944" cy="24140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066" y="857555"/>
            <a:ext cx="1944624" cy="24140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131" y="857555"/>
            <a:ext cx="2365248" cy="241401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746" y="857555"/>
            <a:ext cx="1956816" cy="24140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916" y="857555"/>
            <a:ext cx="1499616" cy="2414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3792801"/>
            <a:ext cx="3886200" cy="1825573"/>
          </a:xfrm>
        </p:spPr>
        <p:txBody>
          <a:bodyPr/>
          <a:lstStyle>
            <a:lvl1pPr marL="0" indent="0">
              <a:buNone/>
              <a:defRPr sz="12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825625"/>
            <a:ext cx="3886200" cy="3792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29150" y="1825625"/>
            <a:ext cx="3886200" cy="1825573"/>
          </a:xfrm>
        </p:spPr>
        <p:txBody>
          <a:bodyPr/>
          <a:lstStyle>
            <a:lvl1pPr marL="0" indent="0">
              <a:buNone/>
              <a:defRPr sz="12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106196"/>
            <a:ext cx="7886700" cy="385325"/>
          </a:xfrm>
        </p:spPr>
        <p:txBody>
          <a:bodyPr>
            <a:normAutofit/>
          </a:bodyPr>
          <a:lstStyle>
            <a:lvl1pPr marL="0" indent="0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55144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Title Slide Opt 1_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50" y="0"/>
            <a:ext cx="916775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6717"/>
            <a:ext cx="9144000" cy="13017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8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012" y="6157002"/>
            <a:ext cx="1082647" cy="609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37527"/>
            <a:ext cx="7772400" cy="697310"/>
          </a:xfrm>
        </p:spPr>
        <p:txBody>
          <a:bodyPr anchor="b">
            <a:normAutofit/>
          </a:bodyPr>
          <a:lstStyle>
            <a:lvl1pPr algn="l">
              <a:defRPr sz="4400" i="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426913"/>
            <a:ext cx="7772400" cy="1275747"/>
          </a:xfrm>
        </p:spPr>
        <p:txBody>
          <a:bodyPr>
            <a:normAutofit/>
          </a:bodyPr>
          <a:lstStyle>
            <a:lvl1pPr marL="0" indent="0" algn="l">
              <a:buNone/>
              <a:defRPr sz="28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" y="857555"/>
            <a:ext cx="1456944" cy="24140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066" y="857555"/>
            <a:ext cx="1944624" cy="24140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131" y="857555"/>
            <a:ext cx="2365248" cy="241401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746" y="857555"/>
            <a:ext cx="1956816" cy="24140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916" y="857555"/>
            <a:ext cx="1499616" cy="241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07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Opt 1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50" y="0"/>
            <a:ext cx="916775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6717"/>
            <a:ext cx="9144000" cy="13017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8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84" y="6038603"/>
            <a:ext cx="1629925" cy="829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37527"/>
            <a:ext cx="7772400" cy="697310"/>
          </a:xfrm>
        </p:spPr>
        <p:txBody>
          <a:bodyPr anchor="b">
            <a:normAutofit/>
          </a:bodyPr>
          <a:lstStyle>
            <a:lvl1pPr algn="l">
              <a:defRPr sz="4400" i="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426913"/>
            <a:ext cx="7772400" cy="1275747"/>
          </a:xfrm>
        </p:spPr>
        <p:txBody>
          <a:bodyPr>
            <a:normAutofit/>
          </a:bodyPr>
          <a:lstStyle>
            <a:lvl1pPr marL="0" indent="0" algn="l">
              <a:buNone/>
              <a:defRPr sz="28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50" name="Picture Placeholder 49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044735"/>
            <a:ext cx="1828800" cy="1828800"/>
          </a:xfrm>
          <a:blipFill>
            <a:blip r:embed="rId6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indent="0" algn="ctr">
              <a:buNone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INSERT</a:t>
            </a:r>
            <a:br>
              <a:rPr lang="en-US" dirty="0"/>
            </a:br>
            <a:r>
              <a:rPr lang="en-US" dirty="0"/>
              <a:t> IMAGE </a:t>
            </a:r>
          </a:p>
        </p:txBody>
      </p:sp>
      <p:sp>
        <p:nvSpPr>
          <p:cNvPr id="51" name="Picture Placeholder 49"/>
          <p:cNvSpPr>
            <a:spLocks noGrp="1"/>
          </p:cNvSpPr>
          <p:nvPr>
            <p:ph type="pic" sz="quarter" idx="14" hasCustomPrompt="1"/>
          </p:nvPr>
        </p:nvSpPr>
        <p:spPr>
          <a:xfrm>
            <a:off x="1828800" y="1044735"/>
            <a:ext cx="1828800" cy="1828800"/>
          </a:xfrm>
          <a:blipFill>
            <a:blip r:embed="rId7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None/>
              <a:tabLst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INSERT</a:t>
            </a:r>
            <a:br>
              <a:rPr lang="en-US" dirty="0"/>
            </a:br>
            <a:r>
              <a:rPr lang="en-US" dirty="0"/>
              <a:t> IMAGE </a:t>
            </a:r>
          </a:p>
        </p:txBody>
      </p:sp>
      <p:sp>
        <p:nvSpPr>
          <p:cNvPr id="52" name="Picture Placeholder 49"/>
          <p:cNvSpPr>
            <a:spLocks noGrp="1"/>
          </p:cNvSpPr>
          <p:nvPr>
            <p:ph type="pic" sz="quarter" idx="15" hasCustomPrompt="1"/>
          </p:nvPr>
        </p:nvSpPr>
        <p:spPr>
          <a:xfrm>
            <a:off x="3657600" y="1044735"/>
            <a:ext cx="1828800" cy="1828800"/>
          </a:xfrm>
          <a:blipFill>
            <a:blip r:embed="rId8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None/>
              <a:tabLst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INSERT</a:t>
            </a:r>
            <a:br>
              <a:rPr lang="en-US" dirty="0"/>
            </a:br>
            <a:r>
              <a:rPr lang="en-US" dirty="0"/>
              <a:t> IMAGE  </a:t>
            </a:r>
          </a:p>
        </p:txBody>
      </p:sp>
      <p:sp>
        <p:nvSpPr>
          <p:cNvPr id="53" name="Picture Placeholder 49"/>
          <p:cNvSpPr>
            <a:spLocks noGrp="1"/>
          </p:cNvSpPr>
          <p:nvPr>
            <p:ph type="pic" sz="quarter" idx="16" hasCustomPrompt="1"/>
          </p:nvPr>
        </p:nvSpPr>
        <p:spPr>
          <a:xfrm>
            <a:off x="5486400" y="1044735"/>
            <a:ext cx="1828800" cy="1828800"/>
          </a:xfrm>
          <a:blipFill>
            <a:blip r:embed="rId9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None/>
              <a:tabLst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 INSERT</a:t>
            </a:r>
            <a:br>
              <a:rPr lang="en-US" dirty="0"/>
            </a:br>
            <a:r>
              <a:rPr lang="en-US" dirty="0"/>
              <a:t> IMAGE </a:t>
            </a:r>
          </a:p>
        </p:txBody>
      </p:sp>
      <p:sp>
        <p:nvSpPr>
          <p:cNvPr id="54" name="Picture Placeholder 49"/>
          <p:cNvSpPr>
            <a:spLocks noGrp="1"/>
          </p:cNvSpPr>
          <p:nvPr>
            <p:ph type="pic" sz="quarter" idx="17" hasCustomPrompt="1"/>
          </p:nvPr>
        </p:nvSpPr>
        <p:spPr>
          <a:xfrm>
            <a:off x="7315200" y="1044735"/>
            <a:ext cx="1828800" cy="1828800"/>
          </a:xfrm>
          <a:blipFill>
            <a:blip r:embed="rId10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indent="0" algn="ctr">
              <a:buNone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INSERT</a:t>
            </a:r>
            <a:br>
              <a:rPr lang="en-US" dirty="0"/>
            </a:br>
            <a:r>
              <a:rPr lang="en-US" dirty="0"/>
              <a:t> IMAGE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Opt 1 Tagline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50" y="0"/>
            <a:ext cx="916775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6717"/>
            <a:ext cx="9144000" cy="13017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37527"/>
            <a:ext cx="7772400" cy="697310"/>
          </a:xfrm>
        </p:spPr>
        <p:txBody>
          <a:bodyPr anchor="b">
            <a:normAutofit/>
          </a:bodyPr>
          <a:lstStyle>
            <a:lvl1pPr algn="l">
              <a:defRPr sz="4400" i="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426913"/>
            <a:ext cx="7772400" cy="1275747"/>
          </a:xfrm>
        </p:spPr>
        <p:txBody>
          <a:bodyPr>
            <a:normAutofit/>
          </a:bodyPr>
          <a:lstStyle>
            <a:lvl1pPr marL="0" indent="0" algn="l">
              <a:buNone/>
              <a:defRPr sz="28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50" name="Picture Placeholder 49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044735"/>
            <a:ext cx="1828800" cy="1828800"/>
          </a:xfrm>
          <a:blipFill>
            <a:blip r:embed="rId5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indent="0" algn="ctr">
              <a:buNone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INSERT</a:t>
            </a:r>
            <a:br>
              <a:rPr lang="en-US" dirty="0"/>
            </a:br>
            <a:r>
              <a:rPr lang="en-US" dirty="0"/>
              <a:t> IMAGE </a:t>
            </a:r>
          </a:p>
        </p:txBody>
      </p:sp>
      <p:sp>
        <p:nvSpPr>
          <p:cNvPr id="51" name="Picture Placeholder 49"/>
          <p:cNvSpPr>
            <a:spLocks noGrp="1"/>
          </p:cNvSpPr>
          <p:nvPr>
            <p:ph type="pic" sz="quarter" idx="14" hasCustomPrompt="1"/>
          </p:nvPr>
        </p:nvSpPr>
        <p:spPr>
          <a:xfrm>
            <a:off x="1828800" y="1044735"/>
            <a:ext cx="1828800" cy="1828800"/>
          </a:xfrm>
          <a:blipFill>
            <a:blip r:embed="rId6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None/>
              <a:tabLst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INSERT</a:t>
            </a:r>
            <a:br>
              <a:rPr lang="en-US" dirty="0"/>
            </a:br>
            <a:r>
              <a:rPr lang="en-US" dirty="0"/>
              <a:t> IMAGE </a:t>
            </a:r>
          </a:p>
        </p:txBody>
      </p:sp>
      <p:sp>
        <p:nvSpPr>
          <p:cNvPr id="52" name="Picture Placeholder 49"/>
          <p:cNvSpPr>
            <a:spLocks noGrp="1"/>
          </p:cNvSpPr>
          <p:nvPr>
            <p:ph type="pic" sz="quarter" idx="15" hasCustomPrompt="1"/>
          </p:nvPr>
        </p:nvSpPr>
        <p:spPr>
          <a:xfrm>
            <a:off x="3657600" y="1044735"/>
            <a:ext cx="1828800" cy="1828800"/>
          </a:xfrm>
          <a:blipFill>
            <a:blip r:embed="rId7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None/>
              <a:tabLst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INSERT</a:t>
            </a:r>
            <a:br>
              <a:rPr lang="en-US" dirty="0"/>
            </a:br>
            <a:r>
              <a:rPr lang="en-US" dirty="0"/>
              <a:t> IMAGE  </a:t>
            </a:r>
          </a:p>
        </p:txBody>
      </p:sp>
      <p:sp>
        <p:nvSpPr>
          <p:cNvPr id="53" name="Picture Placeholder 49"/>
          <p:cNvSpPr>
            <a:spLocks noGrp="1"/>
          </p:cNvSpPr>
          <p:nvPr>
            <p:ph type="pic" sz="quarter" idx="16" hasCustomPrompt="1"/>
          </p:nvPr>
        </p:nvSpPr>
        <p:spPr>
          <a:xfrm>
            <a:off x="5486400" y="1044735"/>
            <a:ext cx="1828800" cy="1828800"/>
          </a:xfrm>
          <a:blipFill>
            <a:blip r:embed="rId8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None/>
              <a:tabLst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 INSERT</a:t>
            </a:r>
            <a:br>
              <a:rPr lang="en-US" dirty="0"/>
            </a:br>
            <a:r>
              <a:rPr lang="en-US" dirty="0"/>
              <a:t> IMAGE </a:t>
            </a:r>
          </a:p>
        </p:txBody>
      </p:sp>
      <p:sp>
        <p:nvSpPr>
          <p:cNvPr id="54" name="Picture Placeholder 49"/>
          <p:cNvSpPr>
            <a:spLocks noGrp="1"/>
          </p:cNvSpPr>
          <p:nvPr>
            <p:ph type="pic" sz="quarter" idx="17" hasCustomPrompt="1"/>
          </p:nvPr>
        </p:nvSpPr>
        <p:spPr>
          <a:xfrm>
            <a:off x="7315200" y="1044735"/>
            <a:ext cx="1828800" cy="1828800"/>
          </a:xfrm>
          <a:blipFill>
            <a:blip r:embed="rId9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indent="0" algn="ctr">
              <a:buNone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INSERT</a:t>
            </a:r>
            <a:br>
              <a:rPr lang="en-US" dirty="0"/>
            </a:br>
            <a:r>
              <a:rPr lang="en-US" dirty="0"/>
              <a:t> IMAGE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012" y="6157002"/>
            <a:ext cx="1082647" cy="60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102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Op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1"/>
          <a:stretch/>
        </p:blipFill>
        <p:spPr>
          <a:xfrm rot="10800000" flipH="1">
            <a:off x="-23750" y="-1"/>
            <a:ext cx="9167750" cy="68580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6717"/>
            <a:ext cx="9144000" cy="13017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84" y="6038603"/>
            <a:ext cx="1629925" cy="829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3262831"/>
            <a:ext cx="7886700" cy="827758"/>
          </a:xfrm>
        </p:spPr>
        <p:txBody>
          <a:bodyPr anchor="b">
            <a:normAutofit/>
          </a:bodyPr>
          <a:lstStyle>
            <a:lvl1pPr>
              <a:defRPr sz="4400" i="0" baseline="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117578"/>
            <a:ext cx="7886700" cy="672450"/>
          </a:xfrm>
        </p:spPr>
        <p:txBody>
          <a:bodyPr>
            <a:normAutofit/>
          </a:bodyPr>
          <a:lstStyle>
            <a:lvl1pPr marL="0" indent="0">
              <a:buNone/>
              <a:defRPr sz="2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306" y="494096"/>
            <a:ext cx="1267968" cy="12862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688" y="1149416"/>
            <a:ext cx="1877568" cy="189585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" y="-3048"/>
            <a:ext cx="3263645" cy="332868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061" y="2921668"/>
            <a:ext cx="2298192" cy="269443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540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8650" y="1825625"/>
            <a:ext cx="7886700" cy="39433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106196"/>
            <a:ext cx="7886700" cy="385325"/>
          </a:xfrm>
        </p:spPr>
        <p:txBody>
          <a:bodyPr>
            <a:normAutofit/>
          </a:bodyPr>
          <a:lstStyle>
            <a:lvl1pPr marL="0" indent="0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85341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825625"/>
            <a:ext cx="3886200" cy="3792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629150" y="1825625"/>
            <a:ext cx="3886200" cy="3792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106196"/>
            <a:ext cx="7886700" cy="385325"/>
          </a:xfrm>
        </p:spPr>
        <p:txBody>
          <a:bodyPr>
            <a:normAutofit/>
          </a:bodyPr>
          <a:lstStyle>
            <a:lvl1pPr marL="0" indent="0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735858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110E-F7A5-4DEE-81BF-C124F59758A6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078748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3792750"/>
          </a:xfrm>
        </p:spPr>
        <p:txBody>
          <a:bodyPr/>
          <a:lstStyle>
            <a:lvl1pPr marL="0" indent="0">
              <a:buNone/>
              <a:defRPr sz="12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825625"/>
            <a:ext cx="3886200" cy="3792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106196"/>
            <a:ext cx="7886700" cy="385325"/>
          </a:xfrm>
        </p:spPr>
        <p:txBody>
          <a:bodyPr>
            <a:normAutofit/>
          </a:bodyPr>
          <a:lstStyle>
            <a:lvl1pPr marL="0" indent="0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4071208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56181"/>
            <a:ext cx="7886700" cy="553336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837469"/>
            <a:ext cx="3886200" cy="2780906"/>
          </a:xfrm>
        </p:spPr>
        <p:txBody>
          <a:bodyPr/>
          <a:lstStyle>
            <a:lvl1pPr marL="0" indent="0">
              <a:buNone/>
              <a:defRPr sz="12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825625"/>
            <a:ext cx="3886200" cy="3792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29150" y="1825625"/>
            <a:ext cx="3886200" cy="101184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.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106196"/>
            <a:ext cx="7886700" cy="385325"/>
          </a:xfrm>
        </p:spPr>
        <p:txBody>
          <a:bodyPr>
            <a:normAutofit/>
          </a:bodyPr>
          <a:lstStyle>
            <a:lvl1pPr marL="0" indent="0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5975459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56181"/>
            <a:ext cx="7886700" cy="553336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8650" y="1815897"/>
            <a:ext cx="3886200" cy="3802265"/>
          </a:xfrm>
        </p:spPr>
        <p:txBody>
          <a:bodyPr/>
          <a:lstStyle>
            <a:lvl1pPr marL="0" indent="0">
              <a:buNone/>
              <a:defRPr sz="12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29150" y="2837467"/>
            <a:ext cx="3886200" cy="27806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29150" y="1825625"/>
            <a:ext cx="3886200" cy="101184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106196"/>
            <a:ext cx="7886700" cy="385325"/>
          </a:xfrm>
        </p:spPr>
        <p:txBody>
          <a:bodyPr>
            <a:normAutofit/>
          </a:bodyPr>
          <a:lstStyle>
            <a:lvl1pPr marL="0" indent="0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6775149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56181"/>
            <a:ext cx="7886700" cy="553336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3807093"/>
            <a:ext cx="3886200" cy="1811281"/>
          </a:xfrm>
        </p:spPr>
        <p:txBody>
          <a:bodyPr/>
          <a:lstStyle>
            <a:lvl1pPr marL="0" indent="0">
              <a:buNone/>
              <a:defRPr sz="12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825625"/>
            <a:ext cx="3886200" cy="18333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29150" y="1847705"/>
            <a:ext cx="3886200" cy="1811281"/>
          </a:xfrm>
        </p:spPr>
        <p:txBody>
          <a:bodyPr/>
          <a:lstStyle>
            <a:lvl1pPr marL="0" indent="0">
              <a:buNone/>
              <a:defRPr sz="12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628650" y="3807093"/>
            <a:ext cx="3886200" cy="1811281"/>
          </a:xfrm>
        </p:spPr>
        <p:txBody>
          <a:bodyPr/>
          <a:lstStyle>
            <a:lvl1pPr marL="0" indent="0">
              <a:buNone/>
              <a:defRPr sz="12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106196"/>
            <a:ext cx="7886700" cy="385325"/>
          </a:xfrm>
        </p:spPr>
        <p:txBody>
          <a:bodyPr>
            <a:normAutofit/>
          </a:bodyPr>
          <a:lstStyle>
            <a:lvl1pPr marL="0" indent="0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5960082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825625"/>
            <a:ext cx="3019523" cy="3792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4" hasCustomPrompt="1"/>
          </p:nvPr>
        </p:nvSpPr>
        <p:spPr>
          <a:xfrm>
            <a:off x="3789575" y="1825625"/>
            <a:ext cx="4725775" cy="3792538"/>
          </a:xfrm>
        </p:spPr>
        <p:txBody>
          <a:bodyPr>
            <a:normAutofit/>
          </a:bodyPr>
          <a:lstStyle>
            <a:lvl1pPr marL="0" indent="0">
              <a:buNone/>
              <a:defRPr sz="12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106196"/>
            <a:ext cx="7886700" cy="385325"/>
          </a:xfrm>
        </p:spPr>
        <p:txBody>
          <a:bodyPr>
            <a:normAutofit/>
          </a:bodyPr>
          <a:lstStyle>
            <a:lvl1pPr marL="0" indent="0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4077240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56181"/>
            <a:ext cx="7886700" cy="553336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29150" y="1825625"/>
            <a:ext cx="3886200" cy="3792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4788816"/>
            <a:ext cx="3886200" cy="829347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628650" y="1825625"/>
            <a:ext cx="3886200" cy="2963191"/>
          </a:xfrm>
        </p:spPr>
        <p:txBody>
          <a:bodyPr>
            <a:normAutofit/>
          </a:bodyPr>
          <a:lstStyle>
            <a:lvl1pPr marL="0" indent="0">
              <a:buNone/>
              <a:defRPr sz="12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106196"/>
            <a:ext cx="7886700" cy="385325"/>
          </a:xfrm>
        </p:spPr>
        <p:txBody>
          <a:bodyPr>
            <a:normAutofit/>
          </a:bodyPr>
          <a:lstStyle>
            <a:lvl1pPr marL="0" indent="0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389558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56181"/>
            <a:ext cx="7886700" cy="553336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2837467"/>
            <a:ext cx="7886700" cy="21398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1825625"/>
            <a:ext cx="7886700" cy="101184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4977353"/>
            <a:ext cx="7886700" cy="662890"/>
          </a:xfrm>
        </p:spPr>
        <p:txBody>
          <a:bodyPr>
            <a:normAutofit/>
          </a:bodyPr>
          <a:lstStyle>
            <a:lvl1pPr marL="0" indent="0">
              <a:buNone/>
              <a:defRPr sz="2000" b="1" i="1">
                <a:solidFill>
                  <a:srgbClr val="0066A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106196"/>
            <a:ext cx="7886700" cy="385325"/>
          </a:xfrm>
        </p:spPr>
        <p:txBody>
          <a:bodyPr>
            <a:normAutofit/>
          </a:bodyPr>
          <a:lstStyle>
            <a:lvl1pPr marL="0" indent="0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27891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56181"/>
            <a:ext cx="7886700" cy="553336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4006391"/>
            <a:ext cx="3886200" cy="16117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1825624"/>
            <a:ext cx="7886700" cy="2075235"/>
          </a:xfrm>
        </p:spPr>
        <p:txBody>
          <a:bodyPr numCol="2" spcCol="274320">
            <a:normAutofit/>
          </a:bodyPr>
          <a:lstStyle>
            <a:lvl1pPr marL="0" indent="0">
              <a:buNone/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629150" y="4006391"/>
            <a:ext cx="3886200" cy="1611772"/>
          </a:xfrm>
        </p:spPr>
        <p:txBody>
          <a:bodyPr>
            <a:normAutofit/>
          </a:bodyPr>
          <a:lstStyle>
            <a:lvl1pPr marL="0" indent="0">
              <a:buNone/>
              <a:defRPr sz="12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106196"/>
            <a:ext cx="7886700" cy="385325"/>
          </a:xfrm>
        </p:spPr>
        <p:txBody>
          <a:bodyPr>
            <a:normAutofit/>
          </a:bodyPr>
          <a:lstStyle>
            <a:lvl1pPr marL="0" indent="0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6622244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56181"/>
            <a:ext cx="7886700" cy="553336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825624"/>
            <a:ext cx="4970872" cy="2887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4713401"/>
            <a:ext cx="4970872" cy="90476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66A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712642" y="1825624"/>
            <a:ext cx="2802707" cy="3792539"/>
          </a:xfrm>
        </p:spPr>
        <p:txBody>
          <a:bodyPr>
            <a:normAutofit/>
          </a:bodyPr>
          <a:lstStyle>
            <a:lvl1pPr marL="0" indent="0">
              <a:buNone/>
              <a:defRPr sz="12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106196"/>
            <a:ext cx="7886700" cy="385325"/>
          </a:xfrm>
        </p:spPr>
        <p:txBody>
          <a:bodyPr>
            <a:normAutofit/>
          </a:bodyPr>
          <a:lstStyle>
            <a:lvl1pPr marL="0" indent="0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101107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38150"/>
            <a:ext cx="82296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/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40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08364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110E-F7A5-4DEE-81BF-C124F59758A6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98814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imon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-317500" y="2043113"/>
            <a:ext cx="847725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730250" y="4040188"/>
            <a:ext cx="847725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381125" y="2245360"/>
            <a:ext cx="6411595" cy="1605280"/>
          </a:xfrm>
        </p:spPr>
        <p:txBody>
          <a:bodyPr wrap="square">
            <a:noAutofit/>
          </a:bodyPr>
          <a:lstStyle>
            <a:lvl1pPr marL="182880" indent="-457200" algn="l">
              <a:buFont typeface="Arial"/>
              <a:buNone/>
              <a:defRPr sz="2500"/>
            </a:lvl1pPr>
            <a:lvl2pPr marL="282575" indent="0" algn="l">
              <a:buFont typeface="Arial"/>
              <a:buNone/>
              <a:defRPr/>
            </a:lvl2pPr>
            <a:lvl3pPr marL="577850" indent="0" algn="l">
              <a:buFont typeface="Arial"/>
              <a:buNone/>
              <a:defRPr/>
            </a:lvl3pPr>
            <a:lvl4pPr marL="860425" indent="0" algn="l">
              <a:buFont typeface="Arial"/>
              <a:buNone/>
              <a:defRPr/>
            </a:lvl4pPr>
            <a:lvl5pPr marL="1143000" indent="0" algn="l">
              <a:buFont typeface="Arial"/>
              <a:buNone/>
              <a:defRPr/>
            </a:lvl5pPr>
          </a:lstStyle>
          <a:p>
            <a:pPr lvl="0"/>
            <a:r>
              <a:rPr lang="en-US" dirty="0"/>
              <a:t>“Click to add testimonial.”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381125" y="4135120"/>
            <a:ext cx="6411595" cy="304800"/>
          </a:xfr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200"/>
            </a:lvl1pPr>
            <a:lvl2pPr marL="282575" indent="0" algn="l">
              <a:buFont typeface="Arial"/>
              <a:buNone/>
              <a:defRPr/>
            </a:lvl2pPr>
            <a:lvl3pPr marL="577850" indent="0" algn="l">
              <a:buFont typeface="Arial"/>
              <a:buNone/>
              <a:defRPr/>
            </a:lvl3pPr>
            <a:lvl4pPr marL="860425" indent="0" algn="l">
              <a:buFont typeface="Arial"/>
              <a:buNone/>
              <a:defRPr/>
            </a:lvl4pPr>
            <a:lvl5pPr marL="1143000" indent="0" algn="l">
              <a:buFont typeface="Arial"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</p:spTree>
    <p:extLst>
      <p:ext uri="{BB962C8B-B14F-4D97-AF65-F5344CB8AC3E}">
        <p14:creationId xmlns:p14="http://schemas.microsoft.com/office/powerpoint/2010/main" val="357978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110E-F7A5-4DEE-81BF-C124F59758A6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6140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110E-F7A5-4DEE-81BF-C124F59758A6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0987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110E-F7A5-4DEE-81BF-C124F59758A6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11973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110E-F7A5-4DEE-81BF-C124F59758A6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99636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110E-F7A5-4DEE-81BF-C124F59758A6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07652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3110E-F7A5-4DEE-81BF-C124F59758A6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1457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3110E-F7A5-4DEE-81BF-C124F59758A6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6717"/>
            <a:ext cx="9144000" cy="1301750"/>
          </a:xfrm>
          <a:prstGeom prst="rect">
            <a:avLst/>
          </a:prstGeom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8500"/>
          </a:xfrm>
          <a:prstGeom prst="rect">
            <a:avLst/>
          </a:prstGeom>
        </p:spPr>
      </p:pic>
      <p:pic>
        <p:nvPicPr>
          <p:cNvPr id="9" name="Picture 11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84" y="6038603"/>
            <a:ext cx="1629925" cy="82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133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686" r:id="rId15"/>
    <p:sldLayoutId id="2147483683" r:id="rId16"/>
    <p:sldLayoutId id="2147483684" r:id="rId17"/>
    <p:sldLayoutId id="2147483662" r:id="rId18"/>
    <p:sldLayoutId id="2147483675" r:id="rId19"/>
    <p:sldLayoutId id="2147483664" r:id="rId20"/>
    <p:sldLayoutId id="2147483665" r:id="rId21"/>
    <p:sldLayoutId id="2147483676" r:id="rId22"/>
    <p:sldLayoutId id="2147483677" r:id="rId23"/>
    <p:sldLayoutId id="2147483678" r:id="rId24"/>
    <p:sldLayoutId id="2147483679" r:id="rId25"/>
    <p:sldLayoutId id="2147483680" r:id="rId26"/>
    <p:sldLayoutId id="2147483682" r:id="rId27"/>
    <p:sldLayoutId id="2147483681" r:id="rId28"/>
    <p:sldLayoutId id="2147483747" r:id="rId29"/>
    <p:sldLayoutId id="2147483750" r:id="rId30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service@hintoninfo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5.jpg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3637527"/>
            <a:ext cx="7772400" cy="1236526"/>
          </a:xfrm>
        </p:spPr>
        <p:txBody>
          <a:bodyPr>
            <a:normAutofit fontScale="90000"/>
          </a:bodyPr>
          <a:lstStyle/>
          <a:p>
            <a:b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400" b="1" dirty="0">
                <a:solidFill>
                  <a:srgbClr val="0066A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b="1" dirty="0" err="1">
                <a:latin typeface="Verdana" panose="020B0604030504040204" pitchFamily="34" charset="0"/>
                <a:ea typeface="Verdana" panose="020B0604030504040204" pitchFamily="34" charset="0"/>
                <a:cs typeface="Arial Unicode MS" panose="020B0604020202020204" pitchFamily="34" charset="-120"/>
              </a:rPr>
              <a:t>DeGruyter</a:t>
            </a:r>
            <a:r>
              <a:rPr lang="en-US" altLang="zh-TW" b="1" dirty="0">
                <a:latin typeface="Verdana" panose="020B0604030504040204" pitchFamily="34" charset="0"/>
                <a:ea typeface="Verdana" panose="020B0604030504040204" pitchFamily="34" charset="0"/>
                <a:cs typeface="Arial Unicode MS" panose="020B0604020202020204" pitchFamily="34" charset="-120"/>
              </a:rPr>
              <a:t>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電子書使用手冊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sz="1900" dirty="0">
                <a:latin typeface="微軟正黑體" pitchFamily="34" charset="-120"/>
                <a:ea typeface="微軟正黑體" pitchFamily="34" charset="-120"/>
              </a:rPr>
              <a:t>                                                                                                             </a:t>
            </a:r>
          </a:p>
          <a:p>
            <a:r>
              <a:rPr lang="zh-TW" altLang="en-US" sz="1900" dirty="0">
                <a:latin typeface="微軟正黑體" pitchFamily="34" charset="-120"/>
                <a:ea typeface="微軟正黑體" pitchFamily="34" charset="-120"/>
              </a:rPr>
              <a:t> </a:t>
            </a:r>
          </a:p>
          <a:p>
            <a:endParaRPr lang="en-US" dirty="0"/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00" y="5405301"/>
            <a:ext cx="1749191" cy="531248"/>
          </a:xfrm>
          <a:prstGeom prst="rect">
            <a:avLst/>
          </a:prstGeom>
        </p:spPr>
      </p:pic>
      <p:pic>
        <p:nvPicPr>
          <p:cNvPr id="1034" name="Picture 10" descr="Industry Update: IEEE Xplore Digital Library – 54th LIBER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549" y="3437908"/>
            <a:ext cx="2868950" cy="69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28F6D3F-9D6F-4973-9C85-9750ED7F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725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或者挑選想要的章節內容下載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050113B-9F73-463C-954B-F7D24976F25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" y="716519"/>
            <a:ext cx="8450580" cy="5261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2036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28F6D3F-9D6F-4973-9C85-9750ED7F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725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如何開啟</a:t>
            </a:r>
            <a:r>
              <a:rPr lang="en-US" altLang="zh-TW" sz="3000" b="1" dirty="0" err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ePud</a:t>
            </a:r>
            <a:r>
              <a:rPr lang="zh-TW" altLang="en-US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</a:t>
            </a:r>
            <a:r>
              <a:rPr lang="en-US" altLang="zh-TW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30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050113B-9F73-463C-954B-F7D24976F25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文字方塊 2"/>
          <p:cNvSpPr txBox="1"/>
          <p:nvPr/>
        </p:nvSpPr>
        <p:spPr>
          <a:xfrm>
            <a:off x="944880" y="1458992"/>
            <a:ext cx="64389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桌上型電腦／筆記型電腦： </a:t>
            </a:r>
            <a:endParaRPr lang="en-US" altLang="zh-TW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您可以使用 </a:t>
            </a:r>
            <a:r>
              <a:rPr lang="en-US" altLang="zh-TW" dirty="0" err="1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Calibre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 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Adobe Digital Editions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ADE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）等免費軟體開啟 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EPUB 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檔案。 </a:t>
            </a:r>
            <a:endParaRPr lang="en-US" altLang="zh-TW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電子書閱讀器（</a:t>
            </a:r>
            <a:r>
              <a:rPr lang="en-US" altLang="zh-TW" dirty="0" err="1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eReader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）： 大多數硬體電子書閱讀器都支援 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EPUB 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檔案。值得注意的是 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Kindle 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通常需要先將 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EPUB 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轉換為相容的格式才能使用。 </a:t>
            </a:r>
            <a:endParaRPr lang="en-US" altLang="zh-TW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智慧型手機與平板電腦： 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iPhone 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Android 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裝置通常都具備可開啟電子書的應用程式，例如 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Apple Books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（原 </a:t>
            </a:r>
            <a:r>
              <a:rPr lang="en-US" altLang="zh-TW" dirty="0" err="1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iBooks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）與 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 Play Books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若要將 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EPUB 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檔案轉換成適用於 </a:t>
            </a:r>
            <a:r>
              <a: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Kindle 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的格式，可以使用 </a:t>
            </a:r>
            <a:r>
              <a:rPr lang="en-US" altLang="zh-TW" b="1" dirty="0" err="1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Calibre</a:t>
            </a:r>
            <a:r>
              <a:rPr lang="zh-TW" altLang="en-US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，或使用免費的線上檔案轉換網站進行轉換。</a:t>
            </a:r>
          </a:p>
          <a:p>
            <a:endParaRPr lang="zh-TW" altLang="en-US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944880" y="1089660"/>
            <a:ext cx="3406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E37222"/>
                </a:solidFill>
                <a:latin typeface="細明體-ExtB" panose="02020500000000000000" pitchFamily="18" charset="-120"/>
                <a:ea typeface="細明體-ExtB" panose="02020500000000000000" pitchFamily="18" charset="-120"/>
              </a:rPr>
              <a:t>根據使用的裝置建議如下</a:t>
            </a:r>
            <a:r>
              <a:rPr lang="en-US" altLang="zh-TW" b="1" dirty="0">
                <a:solidFill>
                  <a:srgbClr val="E37222"/>
                </a:solidFill>
                <a:latin typeface="細明體-ExtB" panose="02020500000000000000" pitchFamily="18" charset="-120"/>
                <a:ea typeface="細明體-ExtB" panose="02020500000000000000" pitchFamily="18" charset="-120"/>
              </a:rPr>
              <a:t>:</a:t>
            </a:r>
            <a:endParaRPr lang="zh-TW" altLang="en-US" b="1" dirty="0">
              <a:solidFill>
                <a:srgbClr val="E37222"/>
              </a:solidFill>
              <a:latin typeface="細明體-ExtB" panose="02020500000000000000" pitchFamily="18" charset="-120"/>
              <a:ea typeface="細明體-ExtB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63022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CACD8F5-7591-4A6B-9A24-5C991ABC3F7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3AF572E-A964-498E-B531-F4CA71296EB2}"/>
              </a:ext>
            </a:extLst>
          </p:cNvPr>
          <p:cNvSpPr txBox="1"/>
          <p:nvPr/>
        </p:nvSpPr>
        <p:spPr>
          <a:xfrm>
            <a:off x="182880" y="405757"/>
            <a:ext cx="8191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開啟後即可看書，</a:t>
            </a:r>
            <a:r>
              <a:rPr lang="zh-TW" altLang="en-US" sz="2200" b="1" dirty="0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各書目檔案大小不同，下載時請耐心等候</a:t>
            </a:r>
            <a:r>
              <a:rPr lang="en-US" altLang="zh-TW" sz="2200" b="1" dirty="0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endParaRPr lang="zh-TW" altLang="en-US" sz="2200" b="1" dirty="0">
              <a:solidFill>
                <a:srgbClr val="E37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2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" y="906780"/>
            <a:ext cx="5905500" cy="471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888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8661" y="169218"/>
            <a:ext cx="8229600" cy="979488"/>
          </a:xfrm>
        </p:spPr>
        <p:txBody>
          <a:bodyPr>
            <a:normAutofit fontScale="90000"/>
          </a:bodyPr>
          <a:lstStyle/>
          <a:p>
            <a:br>
              <a:rPr lang="en-US" cap="none" dirty="0"/>
            </a:br>
            <a:r>
              <a:rPr lang="zh-TW" altLang="en-US" sz="3300" b="1" cap="none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聯絡我們 </a:t>
            </a:r>
            <a:r>
              <a:rPr lang="en-US" altLang="zh-TW" sz="3300" dirty="0">
                <a:solidFill>
                  <a:srgbClr val="E3722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Contact us </a:t>
            </a:r>
            <a:endParaRPr lang="en-US" sz="3300" b="1" dirty="0">
              <a:solidFill>
                <a:srgbClr val="E37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35897" y="1606353"/>
            <a:ext cx="8469564" cy="275872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如果使用操作上遇到任何問題，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歡迎使用客服信箱 </a:t>
            </a:r>
            <a:r>
              <a:rPr lang="en-US" altLang="zh-TW" sz="2000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service@hintoninfo.com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或者透過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Line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群組與我們聯繫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0" indent="0">
              <a:buNone/>
            </a:pP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479919" y="4791800"/>
            <a:ext cx="5187908" cy="273844"/>
          </a:xfrm>
          <a:prstGeom prst="rect">
            <a:avLst/>
          </a:prstGeom>
        </p:spPr>
        <p:txBody>
          <a:bodyPr/>
          <a:lstStyle/>
          <a:p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涵堂資訊有限公司 學術部門</a:t>
            </a:r>
            <a:endParaRPr lang="en-US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dirty="0"/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DAE69DBD-5717-401A-9A32-1D3B4655E7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605" y="5065644"/>
            <a:ext cx="1616810" cy="447306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064" y="1485900"/>
            <a:ext cx="2335283" cy="260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097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1" y="1924603"/>
            <a:ext cx="5479804" cy="3095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261" y="659629"/>
            <a:ext cx="8229600" cy="1143000"/>
          </a:xfrm>
        </p:spPr>
        <p:txBody>
          <a:bodyPr>
            <a:normAutofit fontScale="90000"/>
          </a:bodyPr>
          <a:lstStyle/>
          <a:p>
            <a:pPr lvl="1">
              <a:defRPr/>
            </a:pPr>
            <a:r>
              <a:rPr lang="zh-TW" altLang="en-US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zh-TW" altLang="en-US" sz="33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 panose="020B0604030504040204" pitchFamily="34" charset="0"/>
              </a:rPr>
              <a:t>進入</a:t>
            </a:r>
            <a:r>
              <a:rPr lang="en-US" altLang="zh-TW" sz="3300" b="1" dirty="0">
                <a:solidFill>
                  <a:srgbClr val="0070C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</a:t>
            </a:r>
            <a:r>
              <a:rPr lang="zh-TW" altLang="en-US" sz="3300" b="1" dirty="0">
                <a:solidFill>
                  <a:srgbClr val="0070C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sz="3300" b="1" dirty="0" err="1">
                <a:solidFill>
                  <a:srgbClr val="0070C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Xplore</a:t>
            </a:r>
            <a:r>
              <a:rPr lang="en-US" altLang="zh-TW" sz="3300" b="1" i="1" dirty="0">
                <a:solidFill>
                  <a:srgbClr val="0070C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sz="3300" b="1" baseline="30000" dirty="0">
                <a:solidFill>
                  <a:srgbClr val="0070C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®</a:t>
            </a:r>
            <a:r>
              <a:rPr lang="zh-TW" altLang="en-US" sz="3300" b="1" baseline="30000" dirty="0">
                <a:solidFill>
                  <a:srgbClr val="0070C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zh-TW" altLang="en-US" sz="33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 panose="020B0604030504040204" pitchFamily="34" charset="0"/>
              </a:rPr>
              <a:t>平台首頁</a:t>
            </a:r>
            <a:br>
              <a:rPr lang="en-US" altLang="zh-TW" sz="3200" b="1" dirty="0">
                <a:latin typeface="Verdana" panose="020B0604030504040204" pitchFamily="34" charset="0"/>
                <a:ea typeface="微軟正黑體" panose="020B0604030504040204" pitchFamily="34" charset="-120"/>
                <a:cs typeface="Verdana" panose="020B0604030504040204" pitchFamily="34" charset="0"/>
              </a:rPr>
            </a:br>
            <a:r>
              <a:rPr lang="zh-TW" altLang="en-US" sz="3200" b="1" dirty="0">
                <a:latin typeface="Verdana" panose="020B0604030504040204" pitchFamily="34" charset="0"/>
                <a:ea typeface="微軟正黑體" panose="020B0604030504040204" pitchFamily="34" charset="-120"/>
                <a:cs typeface="Verdana" panose="020B0604030504040204" pitchFamily="34" charset="0"/>
              </a:rPr>
              <a:t>   </a:t>
            </a:r>
            <a:r>
              <a:rPr lang="zh-TW" altLang="en-US" sz="2200" b="1" dirty="0">
                <a:latin typeface="Verdana" panose="020B0604030504040204" pitchFamily="34" charset="0"/>
                <a:ea typeface="微軟正黑體" panose="020B0604030504040204" pitchFamily="34" charset="-120"/>
                <a:cs typeface="Verdana" panose="020B0604030504040204" pitchFamily="34" charset="0"/>
              </a:rPr>
              <a:t>請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Verdana" panose="020B0604030504040204" pitchFamily="34" charset="0"/>
              </a:rPr>
              <a:t>使用學校網路、</a:t>
            </a:r>
            <a:r>
              <a:rPr lang="en-US" altLang="zh-TW" sz="2200" b="1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Verdana" panose="020B0604030504040204" pitchFamily="34" charset="0"/>
              </a:rPr>
              <a:t>Wifi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Verdana" panose="020B0604030504040204" pitchFamily="34" charset="0"/>
              </a:rPr>
              <a:t>連線，校外則需透過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Verdana" panose="020B0604030504040204" pitchFamily="34" charset="0"/>
              </a:rPr>
              <a:t>VPN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Verdana" panose="020B0604030504040204" pitchFamily="34" charset="0"/>
              </a:rPr>
              <a:t>或其他連線方式使用</a:t>
            </a:r>
            <a:br>
              <a:rPr lang="en-US" altLang="zh-TW" sz="2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altLang="zh-TW" sz="2200" b="1" dirty="0">
              <a:latin typeface="Verdana" panose="020B0604030504040204" pitchFamily="34" charset="0"/>
              <a:ea typeface="微軟正黑體" panose="020B0604030504040204" pitchFamily="34" charset="-120"/>
              <a:cs typeface="Verdana" panose="020B0604030504040204" pitchFamily="34" charset="0"/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734" y="6246246"/>
            <a:ext cx="1749191" cy="53124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01445" y="5266778"/>
            <a:ext cx="7288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或直接輸入網址</a:t>
            </a:r>
            <a:r>
              <a:rPr lang="en-US" altLang="zh-TW" b="1" dirty="0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https://ieeexplore.ieee.org/Xplore/home.jsp</a:t>
            </a:r>
            <a:endParaRPr lang="zh-TW" altLang="en-US" b="1" dirty="0">
              <a:solidFill>
                <a:srgbClr val="E37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835342" y="2222961"/>
            <a:ext cx="4647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可透由圖書館網站西文電子書的欄位查詢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733" y="2660214"/>
            <a:ext cx="3479739" cy="84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58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9BFF1E-8BB5-4C08-A3B2-B940008DFC4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5FC0563-909E-4693-BF19-5FB25868276B}"/>
              </a:ext>
            </a:extLst>
          </p:cNvPr>
          <p:cNvSpPr txBox="1"/>
          <p:nvPr/>
        </p:nvSpPr>
        <p:spPr>
          <a:xfrm>
            <a:off x="506027" y="1270963"/>
            <a:ext cx="789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buFont typeface="Wingdings" panose="05000000000000000000" pitchFamily="2" charset="2"/>
              <a:buChar char="Ø"/>
              <a:defRPr/>
            </a:pPr>
            <a:r>
              <a:rPr lang="zh-TW" altLang="en-US" dirty="0">
                <a:latin typeface="Vrinda" panose="020B0502040204020203" pitchFamily="34" charset="0"/>
                <a:ea typeface="微軟正黑體" panose="020B0604030504040204" pitchFamily="34" charset="-120"/>
                <a:cs typeface="Vrinda" panose="020B0502040204020203" pitchFamily="34" charset="0"/>
              </a:rPr>
              <a:t>確認頁面有顯示學校名稱，方可使用完整內容</a:t>
            </a:r>
          </a:p>
        </p:txBody>
      </p:sp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174723" y="694497"/>
            <a:ext cx="8229600" cy="576466"/>
          </a:xfrm>
        </p:spPr>
        <p:txBody>
          <a:bodyPr>
            <a:normAutofit fontScale="90000"/>
          </a:bodyPr>
          <a:lstStyle/>
          <a:p>
            <a:pPr lvl="1">
              <a:defRPr/>
            </a:pPr>
            <a:r>
              <a:rPr lang="zh-TW" altLang="en-US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 panose="020B0604030504040204" pitchFamily="34" charset="0"/>
              </a:rPr>
              <a:t>    </a:t>
            </a:r>
            <a:r>
              <a:rPr lang="zh-TW" altLang="en-US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Verdana" panose="020B0604030504040204" pitchFamily="34" charset="0"/>
              </a:rPr>
              <a:t>首頁畫面</a:t>
            </a:r>
            <a:r>
              <a:rPr lang="zh-TW" altLang="en-US" sz="3000" b="1" dirty="0">
                <a:latin typeface="Verdana" panose="020B0604030504040204" pitchFamily="34" charset="0"/>
                <a:ea typeface="微軟正黑體" panose="020B0604030504040204" pitchFamily="34" charset="-120"/>
                <a:cs typeface="Verdana" panose="020B0604030504040204" pitchFamily="34" charset="0"/>
              </a:rPr>
              <a:t> </a:t>
            </a:r>
            <a:br>
              <a:rPr lang="en-US" altLang="zh-TW" sz="2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altLang="zh-TW" sz="2200" b="1" dirty="0">
              <a:latin typeface="Verdana" panose="020B0604030504040204" pitchFamily="34" charset="0"/>
              <a:ea typeface="微軟正黑體" panose="020B0604030504040204" pitchFamily="34" charset="-120"/>
              <a:cs typeface="Verdan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22" y="1640295"/>
            <a:ext cx="8755917" cy="408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38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23" y="4753928"/>
            <a:ext cx="6577013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7"/>
          </p:nvPr>
        </p:nvSpPr>
        <p:spPr>
          <a:xfrm>
            <a:off x="5521912" y="683580"/>
            <a:ext cx="3329126" cy="1494961"/>
          </a:xfrm>
        </p:spPr>
        <p:txBody>
          <a:bodyPr>
            <a:noAutofit/>
          </a:bodyPr>
          <a:lstStyle/>
          <a:p>
            <a:r>
              <a:rPr lang="en-US" altLang="zh-TW" sz="2000" b="0" i="0" dirty="0">
                <a:solidFill>
                  <a:srgbClr val="0070C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1.</a:t>
            </a:r>
            <a:r>
              <a:rPr lang="zh-TW" altLang="en-US" sz="2000" b="0" i="0" dirty="0">
                <a:solidFill>
                  <a:srgbClr val="0070C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請在</a:t>
            </a:r>
            <a:r>
              <a:rPr lang="en-US" altLang="zh-TW" sz="2000" b="0" i="0" dirty="0">
                <a:solidFill>
                  <a:srgbClr val="E3722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My Setting </a:t>
            </a:r>
            <a:r>
              <a:rPr lang="zh-TW" altLang="en-US" sz="2000" b="0" i="0" dirty="0">
                <a:solidFill>
                  <a:srgbClr val="0070C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選單</a:t>
            </a:r>
            <a:endParaRPr lang="en-US" altLang="zh-TW" sz="2000" b="0" i="0" dirty="0">
              <a:solidFill>
                <a:srgbClr val="0070C0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r>
              <a:rPr lang="zh-TW" altLang="en-US" sz="2000" b="0" i="0" dirty="0">
                <a:solidFill>
                  <a:srgbClr val="0070C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點選</a:t>
            </a:r>
            <a:r>
              <a:rPr lang="en-US" altLang="zh-TW" sz="2000" b="0" i="0" dirty="0">
                <a:solidFill>
                  <a:srgbClr val="E3722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What can I access</a:t>
            </a:r>
            <a:r>
              <a:rPr lang="en-US" altLang="zh-TW" sz="2000" b="0" i="0" dirty="0">
                <a:solidFill>
                  <a:srgbClr val="0070C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?</a:t>
            </a:r>
            <a:endParaRPr lang="zh-TW" altLang="en-US" sz="2000" b="0" i="0" dirty="0">
              <a:solidFill>
                <a:srgbClr val="0070C0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521912" y="4650763"/>
            <a:ext cx="3231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找到</a:t>
            </a:r>
            <a:r>
              <a:rPr lang="en-US" altLang="zh-TW" b="1" dirty="0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 </a:t>
            </a:r>
            <a:r>
              <a:rPr lang="en-US" altLang="zh-TW" b="1" dirty="0" err="1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Gruyter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後點擊下方連結</a:t>
            </a: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De </a:t>
            </a:r>
            <a:r>
              <a:rPr lang="en-US" altLang="zh-TW" b="1" dirty="0" err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Gruyter</a:t>
            </a: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AI 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24" y="588160"/>
            <a:ext cx="5284788" cy="4063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852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1244F19-E903-485A-BB8C-7A7E7FB2B79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A7E41AE-C69B-4B52-A99C-DCD49114D6E2}"/>
              </a:ext>
            </a:extLst>
          </p:cNvPr>
          <p:cNvSpPr txBox="1"/>
          <p:nvPr/>
        </p:nvSpPr>
        <p:spPr>
          <a:xfrm>
            <a:off x="516610" y="686846"/>
            <a:ext cx="72008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畫面會自動跳至篩選後的</a:t>
            </a:r>
            <a:r>
              <a:rPr lang="en-US" altLang="zh-TW" sz="2200" b="1" dirty="0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 </a:t>
            </a:r>
            <a:r>
              <a:rPr lang="en-US" altLang="zh-TW" sz="2200" b="1" dirty="0" err="1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Gruyter</a:t>
            </a:r>
            <a:r>
              <a:rPr lang="zh-TW" altLang="en-US" sz="22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所有書目內容 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374192F-3480-45CC-9328-B20AB8577C26}"/>
              </a:ext>
            </a:extLst>
          </p:cNvPr>
          <p:cNvSpPr txBox="1"/>
          <p:nvPr/>
        </p:nvSpPr>
        <p:spPr>
          <a:xfrm>
            <a:off x="1338470" y="36178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76" y="1181100"/>
            <a:ext cx="8223606" cy="459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705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0871C7-7D24-4DC3-AF30-A1D78A04C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如何找到相關的書</a:t>
            </a:r>
            <a:r>
              <a:rPr lang="en-US" altLang="zh-TW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30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3F7C377-CBE6-42A9-8E07-D211C716C4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9330909-F5D6-40BA-B0CD-DD9B3F29FACD}"/>
              </a:ext>
            </a:extLst>
          </p:cNvPr>
          <p:cNvSpPr txBox="1"/>
          <p:nvPr/>
        </p:nvSpPr>
        <p:spPr>
          <a:xfrm>
            <a:off x="253365" y="1048306"/>
            <a:ext cx="8038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利用左上方的搜尋欄位下關鍵字查找，或左方的檢索功能進行篩選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5" y="1417639"/>
            <a:ext cx="8433435" cy="450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8042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440871C7-7D24-4DC3-AF30-A1D78A04C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善用翻譯及檢索工具，找書事半功倍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60" y="1143000"/>
            <a:ext cx="848694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200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28F6D3F-9D6F-4973-9C85-9750ED7F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725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書目章節頁面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050113B-9F73-463C-954B-F7D24976F25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35" y="883920"/>
            <a:ext cx="8470265" cy="495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3172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28F6D3F-9D6F-4973-9C85-9750ED7F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0725"/>
          </a:xfrm>
        </p:spPr>
        <p:txBody>
          <a:bodyPr>
            <a:normAutofit/>
          </a:bodyPr>
          <a:lstStyle/>
          <a:p>
            <a:r>
              <a:rPr lang="zh-TW" altLang="en-US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至書目頁面下載全書內容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050113B-9F73-463C-954B-F7D24976F25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" y="995363"/>
            <a:ext cx="8481060" cy="4849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2369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18276</TotalTime>
  <Words>379</Words>
  <Application>Microsoft Office PowerPoint</Application>
  <PresentationFormat>如螢幕大小 (4:3)</PresentationFormat>
  <Paragraphs>51</Paragraphs>
  <Slides>13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3" baseType="lpstr">
      <vt:lpstr>Arial Unicode MS</vt:lpstr>
      <vt:lpstr>LucidaGrande</vt:lpstr>
      <vt:lpstr>細明體-ExtB</vt:lpstr>
      <vt:lpstr>微軟正黑體</vt:lpstr>
      <vt:lpstr>Arial</vt:lpstr>
      <vt:lpstr>Calibri</vt:lpstr>
      <vt:lpstr>Verdana</vt:lpstr>
      <vt:lpstr>Vrinda</vt:lpstr>
      <vt:lpstr>Wingdings</vt:lpstr>
      <vt:lpstr>Office 佈景主題</vt:lpstr>
      <vt:lpstr>     DeGruyter  電子書使用手冊</vt:lpstr>
      <vt:lpstr>    進入IEEE Xplore ® 平台首頁    請使用學校網路、Wifi連線，校外則需透過VPN或其他連線方式使用 </vt:lpstr>
      <vt:lpstr>    首頁畫面  </vt:lpstr>
      <vt:lpstr>PowerPoint 簡報</vt:lpstr>
      <vt:lpstr>PowerPoint 簡報</vt:lpstr>
      <vt:lpstr>如何找到相關的書?</vt:lpstr>
      <vt:lpstr>善用翻譯及檢索工具，找書事半功倍</vt:lpstr>
      <vt:lpstr>書目章節頁面</vt:lpstr>
      <vt:lpstr>至書目頁面下載全書內容</vt:lpstr>
      <vt:lpstr>或者挑選想要的章節內容下載</vt:lpstr>
      <vt:lpstr>如何開啟ePud檔案?</vt:lpstr>
      <vt:lpstr>PowerPoint 簡報</vt:lpstr>
      <vt:lpstr> 聯絡我們 Contact us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Barcinas</dc:creator>
  <cp:lastModifiedBy>圖書資訊處 圖書館 沈佳敏職員</cp:lastModifiedBy>
  <cp:revision>475</cp:revision>
  <dcterms:created xsi:type="dcterms:W3CDTF">2016-09-19T18:05:34Z</dcterms:created>
  <dcterms:modified xsi:type="dcterms:W3CDTF">2026-08-17T03:59:13Z</dcterms:modified>
</cp:coreProperties>
</file>