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A9EB-0F70-4FAA-9241-C3AD3EF8A4E4}" type="datetimeFigureOut">
              <a:rPr lang="zh-TW" altLang="en-US" smtClean="0"/>
              <a:t>2019/7/30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CD12-EE66-4633-A179-ABC2AB7561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62" y="332656"/>
            <a:ext cx="8754673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79" y="260648"/>
            <a:ext cx="8695095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04" y="404664"/>
            <a:ext cx="8793284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64" y="332656"/>
            <a:ext cx="871079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770"/>
            <a:ext cx="8352928" cy="623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14" y="404664"/>
            <a:ext cx="867636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12" y="332656"/>
            <a:ext cx="867096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66" y="332656"/>
            <a:ext cx="8790622" cy="618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1659"/>
            <a:ext cx="8506795" cy="604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12967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28" y="476672"/>
            <a:ext cx="879755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5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74" y="620688"/>
            <a:ext cx="868520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如螢幕大小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natasha</dc:creator>
  <cp:lastModifiedBy>natasha</cp:lastModifiedBy>
  <cp:revision>4</cp:revision>
  <dcterms:created xsi:type="dcterms:W3CDTF">2019-07-30T07:34:39Z</dcterms:created>
  <dcterms:modified xsi:type="dcterms:W3CDTF">2019-07-30T08:09:01Z</dcterms:modified>
</cp:coreProperties>
</file>